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FCAA-F03B-4F86-8A5E-DE0A24CC153D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7C61-CF67-44A4-A6FC-BD4447384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FCAA-F03B-4F86-8A5E-DE0A24CC153D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7C61-CF67-44A4-A6FC-BD4447384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FCAA-F03B-4F86-8A5E-DE0A24CC153D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7C61-CF67-44A4-A6FC-BD4447384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FCAA-F03B-4F86-8A5E-DE0A24CC153D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7C61-CF67-44A4-A6FC-BD4447384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FCAA-F03B-4F86-8A5E-DE0A24CC153D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7C61-CF67-44A4-A6FC-BD4447384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FCAA-F03B-4F86-8A5E-DE0A24CC153D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7C61-CF67-44A4-A6FC-BD4447384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FCAA-F03B-4F86-8A5E-DE0A24CC153D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7C61-CF67-44A4-A6FC-BD4447384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FCAA-F03B-4F86-8A5E-DE0A24CC153D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7C61-CF67-44A4-A6FC-BD4447384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FCAA-F03B-4F86-8A5E-DE0A24CC153D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7C61-CF67-44A4-A6FC-BD4447384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FCAA-F03B-4F86-8A5E-DE0A24CC153D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7C61-CF67-44A4-A6FC-BD4447384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FCAA-F03B-4F86-8A5E-DE0A24CC153D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7C61-CF67-44A4-A6FC-BD4447384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6FCAA-F03B-4F86-8A5E-DE0A24CC153D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7C61-CF67-44A4-A6FC-BD44473844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леночка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90500" y="0"/>
            <a:ext cx="9763056" cy="7029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4.jpeg"/><Relationship Id="rId2" Type="http://schemas.microsoft.com/office/2007/relationships/media" Target="../media/media1.wma"/><Relationship Id="rId1" Type="http://schemas.openxmlformats.org/officeDocument/2006/relationships/audio" Target="file:///C:\Users\&#1041;&#1091;&#1093;&#1075;&#1072;&#1083;&#1090;&#1077;&#1088;\Documents\&#1083;&#1072;&#1081;&#1076;%201.wma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audio" Target="file:///C:\Users\&#1041;&#1091;&#1093;&#1075;&#1072;&#1083;&#1090;&#1077;&#1088;\Documents\&#1087;&#1086;&#1087;&#1099;&#1090;&#1082;&#1072;4.wma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media3.wma"/><Relationship Id="rId7" Type="http://schemas.openxmlformats.org/officeDocument/2006/relationships/image" Target="../media/image8.png"/><Relationship Id="rId2" Type="http://schemas.microsoft.com/office/2007/relationships/media" Target="../media/media3.wma"/><Relationship Id="rId1" Type="http://schemas.openxmlformats.org/officeDocument/2006/relationships/audio" Target="file:///C:\Users\&#1041;&#1091;&#1093;&#1075;&#1072;&#1083;&#1090;&#1077;&#1088;\Documents\&#1089;&#1083;&#1072;&#1081;&#1076;%203.wma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wma"/><Relationship Id="rId7" Type="http://schemas.openxmlformats.org/officeDocument/2006/relationships/image" Target="../media/image14.png"/><Relationship Id="rId2" Type="http://schemas.microsoft.com/office/2007/relationships/media" Target="../media/media4.wma"/><Relationship Id="rId1" Type="http://schemas.openxmlformats.org/officeDocument/2006/relationships/audio" Target="file:///C:\Users\&#1041;&#1091;&#1093;&#1075;&#1072;&#1083;&#1090;&#1077;&#1088;\Documents\&#1089;&#1083;&#1072;&#1081;&#1076;%204.wma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media5.wma"/><Relationship Id="rId7" Type="http://schemas.openxmlformats.org/officeDocument/2006/relationships/image" Target="../media/image18.png"/><Relationship Id="rId2" Type="http://schemas.microsoft.com/office/2007/relationships/media" Target="../media/media5.wma"/><Relationship Id="rId1" Type="http://schemas.openxmlformats.org/officeDocument/2006/relationships/audio" Target="file:///C:\Users\&#1041;&#1091;&#1093;&#1075;&#1072;&#1083;&#1090;&#1077;&#1088;\Documents\&#1089;&#1083;&#1072;&#1081;&#1076;%205.wma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audio" Target="file:///C:\Users\&#1041;&#1091;&#1093;&#1075;&#1072;&#1083;&#1090;&#1077;&#1088;\Documents\&#1089;&#1083;&#1072;&#1081;&#1076;%206.wma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rmAutofit/>
          </a:bodyPr>
          <a:lstStyle/>
          <a:p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</a:rPr>
              <a:t>Муниципальное бюджетное общеобразовательное учреждение – лицей №28 г. Орла имени дважды Героя Советского Союза Г.М. Паршина 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семьи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такой.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дедушка – герой Великой Отечественной войны</a:t>
            </a:r>
            <a:endParaRPr lang="ru-RU" sz="40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 ученик 9а класса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лицея № 28 г. Орла</a:t>
            </a:r>
          </a:p>
          <a:p>
            <a:pPr algn="r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Алдасев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Павел Александрович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Руководитель: О. В .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Сосова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лайд 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4" name="слайд 1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26" name="Picture 2" descr="D:\Рабочий стол\Школа №28\Фролов Дмитрий Кондратьевич 00002644_phot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388" y="3068960"/>
            <a:ext cx="1593147" cy="191126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75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2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очень люблю этого человека и хочу рассказать о нём, о своём дедушке – Фролове Дмитрии Кондратьевиче. Родился он  7 октября 1924 года в деревне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Дичня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Верховского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района, Орловской области.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Страшная весть о войне пришла, когда ему было всего  17 лет, но в феврале 1942 года он ушел на фронт 18-летним мальчишкой. Получил звание младшего лейтенанта и должность  командира стрелкового взвода 108 гвардейской дивизии ордена Александра Невского. За весь боевой путь у дедушки  было 4 ранения, последнее из которых он получил в героическом штурме Будапешта  8.02.1945г.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попытка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858148" y="4357694"/>
            <a:ext cx="244475" cy="244475"/>
          </a:xfrm>
          <a:prstGeom prst="rect">
            <a:avLst/>
          </a:prstGeom>
        </p:spPr>
      </p:pic>
      <p:pic>
        <p:nvPicPr>
          <p:cNvPr id="5" name="слайд 2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458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6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все время войны мой дедушка получил множество медалей, среди них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pamyat-naroda.ru/img/awards/new/Medal_Za_Boevye_zaslugi.pn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6"/>
            <a:ext cx="1726213" cy="24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amyat-naroda.ru/img/awards/new/Orden_Krasnoj_Zvezdy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196753"/>
            <a:ext cx="315774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amyat-naroda.ru/img/awards/new/Medal_Za_pobedu_nad_Germaniej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1124744"/>
            <a:ext cx="1475656" cy="3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павлик\Desktop\filterimage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4725144"/>
            <a:ext cx="3446783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Picture 2" descr="C:\Users\павлик\Desktop\filterimag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52536" y="4221089"/>
            <a:ext cx="3240360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слайд 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7715272" y="4500570"/>
            <a:ext cx="244475" cy="244475"/>
          </a:xfrm>
          <a:prstGeom prst="rect">
            <a:avLst/>
          </a:prstGeom>
        </p:spPr>
      </p:pic>
      <p:pic>
        <p:nvPicPr>
          <p:cNvPr id="3" name="слайд 3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войне мой дедушка получил наградные листы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C:\Users\павлик\Desktop\фролов\00000384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844824"/>
            <a:ext cx="32120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C:\Users\павлик\Desktop\фролов\00000201.jpg"/>
          <p:cNvPicPr>
            <a:picLocks/>
          </p:cNvPicPr>
          <p:nvPr/>
        </p:nvPicPr>
        <p:blipFill>
          <a:blip r:embed="rId6" cstate="print"/>
          <a:srcRect t="17354" b="17354"/>
          <a:stretch>
            <a:fillRect/>
          </a:stretch>
        </p:blipFill>
        <p:spPr bwMode="auto">
          <a:xfrm>
            <a:off x="4499992" y="1844824"/>
            <a:ext cx="464400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лайд 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3" name="слайд4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 descr="D:\Рабочий стол\Школа №28\Фролов Дмитрий Кондратьевич 00002646_pho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1080120" cy="162139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Сейчас мы можем увидеть какой большой путь проделал мой родной человек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33954" t="12260" r="2837" b="5518"/>
          <a:stretch>
            <a:fillRect/>
          </a:stretch>
        </p:blipFill>
        <p:spPr bwMode="auto">
          <a:xfrm>
            <a:off x="-180528" y="2060848"/>
            <a:ext cx="31663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 l="34947" t="12544" r="4840" b="4769"/>
          <a:stretch>
            <a:fillRect/>
          </a:stretch>
        </p:blipFill>
        <p:spPr bwMode="auto">
          <a:xfrm>
            <a:off x="2987824" y="2060848"/>
            <a:ext cx="33575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 l="34947" t="11742" r="3954" b="4784"/>
          <a:stretch>
            <a:fillRect/>
          </a:stretch>
        </p:blipFill>
        <p:spPr bwMode="auto">
          <a:xfrm>
            <a:off x="6372200" y="2060848"/>
            <a:ext cx="32043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лайд 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3" name="слайд 5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7544" y="134076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545861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78 лет нет войны, участников которой становится всё меньше и меньше с каждым годом. 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мы, внуки – правнуки, можем сделать для них?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Уважать, оберегать, помогать тем, кто рядом. И свято чтить память ушедших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чтобы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слава их подвигов не померкла в веках.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слайд 6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2" name="слайд6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8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184</Words>
  <Application>Microsoft Office PowerPoint</Application>
  <PresentationFormat>Экран (4:3)</PresentationFormat>
  <Paragraphs>11</Paragraphs>
  <Slides>6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Муниципальное бюджетное общеобразовательное учреждение – лицей №28 г. Орла имени дважды Героя Советского Союза Г.М. Паршина   Номинация: Нет в России семьи такой.  Мой дедушка – герой Великой Отечественной войны</vt:lpstr>
      <vt:lpstr>Я очень люблю этого человека и хочу рассказать о нём, о своём дедушке – Фролове Дмитрии Кондратьевиче. Родился он  7 октября 1924 года в деревне Дичня, Верховского района, Орловской области. </vt:lpstr>
      <vt:lpstr>За все время войны мой дедушка получил множество медалей, среди них:</vt:lpstr>
      <vt:lpstr>На войне мой дедушка получил наградные листы</vt:lpstr>
      <vt:lpstr>Сейчас мы можем увидеть какой большой путь проделал мой родной человек</vt:lpstr>
      <vt:lpstr>78 лет нет войны, участников которой становится всё меньше и меньше с каждым годом.        Что мы, внуки – правнуки, можем сделать для них?  Уважать, оберегать, помогать тем, кто рядом. И свято чтить память ушедших, чтобы слава их подвигов не померкла в веках.  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дедушка – герой Великой Отечественной войны</dc:title>
  <dc:creator>павлик</dc:creator>
  <cp:lastModifiedBy>RePack by Diakov</cp:lastModifiedBy>
  <cp:revision>23</cp:revision>
  <dcterms:created xsi:type="dcterms:W3CDTF">2023-05-18T17:03:54Z</dcterms:created>
  <dcterms:modified xsi:type="dcterms:W3CDTF">2023-05-30T13:40:45Z</dcterms:modified>
</cp:coreProperties>
</file>