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AA0C78-A9DF-4E91-B7B8-7FE60BD2018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2D08FE-FE43-483C-85C1-39CFBBAB6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Click="0" advTm="5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8072462" cy="100010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effectLst/>
                <a:latin typeface="Times New Roman" pitchFamily="18" charset="0"/>
              </a:rPr>
              <a:t>Муниципальное бюджетное общеобразовательное учреждение – лицей №28 г. Орла имени дважды Героя Советского Союза Г.М. Паршина </a:t>
            </a:r>
            <a:r>
              <a:rPr lang="ru-RU" altLang="ru-RU" sz="1800" b="1" dirty="0" smtClean="0">
                <a:latin typeface="Times New Roman" pitchFamily="18" charset="0"/>
              </a:rPr>
              <a:t/>
            </a:r>
            <a:br>
              <a:rPr lang="ru-RU" altLang="ru-RU" sz="1800" b="1" dirty="0" smtClean="0">
                <a:latin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8072462" cy="221457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Погляди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моих бойцов. Воины – защитники и освободители Орловского </a:t>
            </a:r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r>
              <a:rPr lang="ru-RU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4797152"/>
            <a:ext cx="4038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</a:rPr>
              <a:t>Выполнила:  ученица 10 А класса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</a:rPr>
              <a:t>Папкина Кристина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</a:rPr>
              <a:t>Руководитель : </a:t>
            </a:r>
            <a:r>
              <a:rPr lang="ru-RU" altLang="ru-RU" b="1" smtClean="0">
                <a:latin typeface="Times New Roman" pitchFamily="18" charset="0"/>
              </a:rPr>
              <a:t>учитель истории Сосова </a:t>
            </a:r>
            <a:r>
              <a:rPr lang="ru-RU" altLang="ru-RU" b="1" dirty="0" smtClean="0">
                <a:latin typeface="Times New Roman" pitchFamily="18" charset="0"/>
              </a:rPr>
              <a:t>О.В.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Алексей Дмитриевич Сапунов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Родился 12 июня 1921 года в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Кучеряевка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(ныне – Дмитровский район Орловской области). Алексей Дмитриевич Сапунов (1921-1943) - сержант   Рабоче-крестьянской Красной Армии, участник ВОВ, Герой Советского Союза(1943г). Отличился во время Курской битвы. 7 июля 1943 года расчёт Сапунова принимал активное участие в отражении восьми немецких контратак, уничтожив 4 танка. В разгар боя Сапунов получил ранение и контузию, но остался в строю и продолжал вести огонь, пока не погиб вместе со всем расчётом. В честь Сапунова названа улица в Понырях, его орудие хранится в Военно-историческом музее артиллерии, инженерных войск. Указом Президиума Верховного Совета СССР от 7 августа 1943 года за «мужество и героизм, проявленные в боях на Курской дуге» посмертно был удостоен высокого звания Героя Советского Союза, был награжден орденом Ленина и медалью.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00438"/>
            <a:ext cx="2248627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5036623" cy="283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143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Награды Сапунова А.Д.: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253" t="21640" r="65004" b="6150"/>
          <a:stretch>
            <a:fillRect/>
          </a:stretch>
        </p:blipFill>
        <p:spPr bwMode="auto">
          <a:xfrm>
            <a:off x="2000232" y="714356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9678" t="51025" r="65517" b="18907"/>
          <a:stretch>
            <a:fillRect/>
          </a:stretch>
        </p:blipFill>
        <p:spPr bwMode="auto">
          <a:xfrm>
            <a:off x="1214414" y="4429132"/>
            <a:ext cx="3929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0447" t="13440" r="68916" b="16596"/>
          <a:stretch>
            <a:fillRect/>
          </a:stretch>
        </p:blipFill>
        <p:spPr bwMode="auto">
          <a:xfrm>
            <a:off x="5643570" y="714356"/>
            <a:ext cx="235745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49774" t="51648" r="39074" b="36902"/>
          <a:stretch>
            <a:fillRect/>
          </a:stretch>
        </p:blipFill>
        <p:spPr bwMode="auto">
          <a:xfrm>
            <a:off x="5286380" y="4429132"/>
            <a:ext cx="371477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2301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3" t="25054" r="16611" b="15206"/>
          <a:stretch/>
        </p:blipFill>
        <p:spPr>
          <a:xfrm>
            <a:off x="1043608" y="679124"/>
            <a:ext cx="3807432" cy="27313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79124"/>
            <a:ext cx="4105250" cy="5630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"/>
          <a:stretch/>
        </p:blipFill>
        <p:spPr>
          <a:xfrm>
            <a:off x="1043608" y="3195956"/>
            <a:ext cx="3807432" cy="31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5832"/>
      </p:ext>
    </p:extLst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-214338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Абросимов Михаил Романович</a:t>
            </a:r>
            <a:endParaRPr lang="ru-RU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571480"/>
            <a:ext cx="7855270" cy="4357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Родился 1 мая 1924 года на хуторе Покровском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Кочетовской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уезда. Михаил Романович Абросимов (1924-1944) - участник ВОВ, старший телефонист, герой Советского Союза(1944г), гвардии ефрейтор. Летом 1944 года советские войска начали мощное наступление в Белоруссии. В районе Бобруйска советские войска окружили крупную вражескую группировку. Первым поднялся в атаку старший телефонист Абросимов. За ним шли остальные воины. Гитлеровцы замешкались, остановились и начали отходить назад, к лесу. Абросимов продолжал их преследовать. Запыхавшиеся вражеские солдаты один за другим стали сдаваться в плен, однако гитлеровский офицер в упор разрядил свой пистолет в Абросимова. </a:t>
            </a:r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357695"/>
            <a:ext cx="1747899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364163"/>
            <a:ext cx="1785950" cy="2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712394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Награды Абросимова М.Р.: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661" t="32574" r="65577" b="26196"/>
          <a:stretch>
            <a:fillRect/>
          </a:stretch>
        </p:blipFill>
        <p:spPr bwMode="auto">
          <a:xfrm>
            <a:off x="1000100" y="1071546"/>
            <a:ext cx="271464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9935" t="27790" r="65132" b="13212"/>
          <a:stretch>
            <a:fillRect/>
          </a:stretch>
        </p:blipFill>
        <p:spPr bwMode="auto">
          <a:xfrm>
            <a:off x="3714744" y="1071546"/>
            <a:ext cx="30718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8525" t="21868" r="70195" b="19818"/>
          <a:stretch>
            <a:fillRect/>
          </a:stretch>
        </p:blipFill>
        <p:spPr bwMode="auto">
          <a:xfrm>
            <a:off x="6643702" y="1071546"/>
            <a:ext cx="25002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826" y="0"/>
            <a:ext cx="7715304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Экскурсия в школьном музее  «Воины-защитники  </a:t>
            </a:r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Орловской земли».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6"/>
          <p:cNvPicPr>
            <a:picLocks noChangeAspect="1" noChangeArrowheads="1"/>
          </p:cNvPicPr>
          <p:nvPr/>
        </p:nvPicPr>
        <p:blipFill>
          <a:blip r:embed="rId2" cstate="print"/>
          <a:srcRect t="14445" r="20000" b="8888"/>
          <a:stretch>
            <a:fillRect/>
          </a:stretch>
        </p:blipFill>
        <p:spPr bwMode="auto">
          <a:xfrm>
            <a:off x="1428728" y="1428736"/>
            <a:ext cx="736360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667" y="197345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Раиса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Морозова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«Орловская земля»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Тропинка солнышком согрета,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Взмывают в небо тополя,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 Тургенева и Фета,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Моя Орловская земля.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поле дышит спелым житом,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Румянит щёки каравай,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Рассвет расшит чудесным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списом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полыхает иван-чай.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Чудесной влагой из криницы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Созвездий полнятся ковши,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мастерицы-кружевницы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Покруче Тульского Левши.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Ока-как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мудрая орлица,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хоть поклажа нелегка,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великой матушке-царице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Поклон несёт через века.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8" y="276322"/>
            <a:ext cx="3055987" cy="2295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7112"/>
            <a:ext cx="3563887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" y="5013176"/>
            <a:ext cx="2399728" cy="1577316"/>
          </a:xfrm>
          <a:prstGeom prst="rect">
            <a:avLst/>
          </a:prstGeom>
        </p:spPr>
      </p:pic>
    </p:spTree>
  </p:cSld>
  <p:clrMapOvr>
    <a:masterClrMapping/>
  </p:clrMapOvr>
  <p:transition advClick="0" advTm="13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8172400" cy="186696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Мы, молодое поколение России, должны помнить, какой ценой завоевано счастье -  жить под мирным небом. Подвиг русских солдат, разгромивших фашизм, будет жить в веках. Нельзя забыть войну. Когда войну забывают, говорили наши предки, начинается новая. Память – главный враг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войны!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72107"/>
      </p:ext>
    </p:extLst>
  </p:cSld>
  <p:clrMapOvr>
    <a:masterClrMapping/>
  </p:clrMapOvr>
  <p:transition advClick="0" advTm="12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226</TotalTime>
  <Words>161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Муниципальное бюджетное общеобразовательное учреждение – лицей №28 г. Орла имени дважды Героя Советского Союза Г.М. Паршина  </vt:lpstr>
      <vt:lpstr>Алексей Дмитриевич Сапунов </vt:lpstr>
      <vt:lpstr>Награды Сапунова А.Д.:</vt:lpstr>
      <vt:lpstr>Курская битва</vt:lpstr>
      <vt:lpstr>Абросимов Михаил Романович</vt:lpstr>
      <vt:lpstr>Награды Абросимова М.Р.:</vt:lpstr>
      <vt:lpstr>Экскурсия в школьном музее  «Воины-защитники  Орловской земли».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– лицей №28 г. Орла имени дважды Героя Советского Союза Г.М. Паршина</dc:title>
  <dc:creator>user</dc:creator>
  <cp:lastModifiedBy>Люба</cp:lastModifiedBy>
  <cp:revision>28</cp:revision>
  <dcterms:created xsi:type="dcterms:W3CDTF">2023-05-24T14:20:20Z</dcterms:created>
  <dcterms:modified xsi:type="dcterms:W3CDTF">2023-05-30T12:13:31Z</dcterms:modified>
</cp:coreProperties>
</file>